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Sales, Profit and Profit Margin | by Quarter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and Profit | by Segment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and Profit | by Region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Profit and Sales | by Sub-Category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Number of Customers | by State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| per Month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Profit | by Segment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Top 5 Customers | by Profit 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Number of Customers | by RFM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and Average of Sales | by Orderdate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Number of Customers | by State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| per Month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Profit | by RFM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Number of Customers | by RFM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RFM Score Distribution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| by RFM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and Average of Sales | by Orderdate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Profit and Quantity | per Month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RFM | by Sub-Category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Orders | by Order Priority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Top 5 Loss Products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Profit | by Segment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Top 5 Profit Products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| per Month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Orders | by City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Profit | by Segment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Top 5 Profit City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Top 5 Products | by Total Quantity 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af887b5c-69b6-4e52-8b00-ed0d03549493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fa701bcff8d347d8" /><Relationship Type="http://schemas.openxmlformats.org/officeDocument/2006/relationships/slideLayout" Target="/ppt/slideLayouts/slideLayout8.xml" Id="R83a4e7dfffa9422f" /><Relationship Type="http://schemas.openxmlformats.org/officeDocument/2006/relationships/hyperlink" Target="https://app.powerbi.com/groups/me/reports/af887b5c-69b6-4e52-8b00-ed0d03549493/?pbi_source=PowerPoint" TargetMode="External" Id="RelId0" /><Relationship Type="http://schemas.openxmlformats.org/officeDocument/2006/relationships/image" Target="/ppt/media/image4.png" Id="imgId250509698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e724f0f5de9744c8" /><Relationship Type="http://schemas.openxmlformats.org/officeDocument/2006/relationships/slideLayout" Target="/ppt/slideLayouts/slideLayout8.xml" Id="Rf7037a66197b4836" /><Relationship Type="http://schemas.openxmlformats.org/officeDocument/2006/relationships/hyperlink" Target="https://app.powerbi.com/groups/me/reports/af887b5c-69b6-4e52-8b00-ed0d03549493/?pbi_source=PowerPoint" TargetMode="External" Id="RelId1" /><Relationship Type="http://schemas.openxmlformats.org/officeDocument/2006/relationships/image" Target="/ppt/media/image5.png" Id="imgId250509699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07665cbf3eb94f9c" /><Relationship Type="http://schemas.openxmlformats.org/officeDocument/2006/relationships/slideLayout" Target="/ppt/slideLayouts/slideLayout8.xml" Id="Re308e71f388e4201" /><Relationship Type="http://schemas.openxmlformats.org/officeDocument/2006/relationships/hyperlink" Target="https://app.powerbi.com/groups/me/reports/af887b5c-69b6-4e52-8b00-ed0d03549493/?pbi_source=PowerPoint" TargetMode="External" Id="RelId2" /><Relationship Type="http://schemas.openxmlformats.org/officeDocument/2006/relationships/image" Target="/ppt/media/image6.png" Id="imgId250509700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32f9aeee319448a2" /><Relationship Type="http://schemas.openxmlformats.org/officeDocument/2006/relationships/slideLayout" Target="/ppt/slideLayouts/slideLayout8.xml" Id="Rddac4525755f4b3a" /><Relationship Type="http://schemas.openxmlformats.org/officeDocument/2006/relationships/hyperlink" Target="https://app.powerbi.com/groups/me/reports/af887b5c-69b6-4e52-8b00-ed0d03549493/?pbi_source=PowerPoint" TargetMode="External" Id="RelId3" /><Relationship Type="http://schemas.openxmlformats.org/officeDocument/2006/relationships/image" Target="/ppt/media/image7.png" Id="imgId25050970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069b2d64d55449ad" /><Relationship Type="http://schemas.openxmlformats.org/officeDocument/2006/relationships/slideLayout" Target="/ppt/slideLayouts/slideLayout8.xml" Id="R0c0457f0bde44fb2" /><Relationship Type="http://schemas.openxmlformats.org/officeDocument/2006/relationships/hyperlink" Target="https://app.powerbi.com/groups/me/reports/af887b5c-69b6-4e52-8b00-ed0d03549493/?pbi_source=PowerPoint" TargetMode="External" Id="RelId4" /><Relationship Type="http://schemas.openxmlformats.org/officeDocument/2006/relationships/image" Target="/ppt/media/image8.png" Id="imgId250509702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FINAL_DASHBOARD_DWH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5/27/2024 5:00:42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5/27/2024 11:35:02 AM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hape ,Sales, Profit and Profit Margin | by Quarter ,shape ,Sales and Profit | by Segment ,shape ,Sales and Profit | by Region ,shape ,Profit and Sales | by Sub-Category ,shape ,Number of Customers | by State ,shape ,card ,shape ,slicer ,shape ,slicer ,textbox ,shape ,card ,shape ,card ,shape ,card ,shape ,card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25050969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Overview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hape ,Sales | per Month ,shape ,Profit | by Segment ,shape ,Top 5 Customers | by Profit  ,shape ,Number of Customers | by RFM ,shape ,shape ,shape ,shape ,slicer ,slicer ,shape ,shape ,slicer ,shape ,slicer ,textbox ,Sales and Average of Sales | by Orderdate ,card ,Number of Customers | by State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25050969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Customer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hape ,Sales | per Month ,shape ,Profit | by RFM ,shape ,shape ,Number of Customers | by RFM ,shape ,RFM Score Distribution ,shape ,slicer ,textbox ,card ,card ,card ,R ,R ,R ,textbox ,shape ,Sales | by RFM ,slicer ,shape ,card ,Sales and Average of Sales | by Orderdate ,shape ,slicer ,slicer ,shape ,shape ,shape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25050970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RFM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hape ,Profit and Quantity | per Month ,shape ,shape ,shape ,RFM | by Sub-Category ,shape ,Orders | by Order Priority ,shape ,slicer ,shape ,slicer ,textbox ,shape ,Top 5 Loss Products ,Profit | by Segment ,Top 5 Profit Products ,card ,shape ,card ,shape ,card ,shape ,slicer ,shape ,card ,shape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25050970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Product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hape ,Sales | per Month ,shape ,shape ,shape ,Orders | by City ,shape ,shape ,slicer ,shape ,slicer ,textbox ,shape ,Profit | by Segment ,Top 5 Profit City ,Top 5 Products | by Total Quantity  ,slicer ,card ,shape ,card ,shape ,card ,shape ,card ,shape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25050970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Region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